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320" r:id="rId38"/>
    <p:sldId id="274" r:id="rId39"/>
    <p:sldId id="297" r:id="rId40"/>
    <p:sldId id="28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ASK: How many people publish their modules by manually running a script?</a:t>
            </a:r>
          </a:p>
          <a:p>
            <a:endParaRPr lang="en-US" dirty="0"/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ASK: How many of you have accidentally pushed changes to the wrong branch? It’s just as easy to run a deployment script from the wrong branch.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Who here has setup a build or deployment pipeline before?</a:t>
            </a:r>
          </a:p>
          <a:p>
            <a:r>
              <a:rPr lang="en-US" dirty="0"/>
              <a:t>- It’s rare to get it right on the first 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12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of you use Azure DevOps? How many use GitHub? How many use both?</a:t>
            </a:r>
          </a:p>
          <a:p>
            <a:r>
              <a:rPr lang="en-US" dirty="0"/>
              <a:t>- Use module to create a new Repo directory.</a:t>
            </a:r>
          </a:p>
          <a:p>
            <a:r>
              <a:rPr lang="en-US" dirty="0"/>
              <a:t>- Create a new PSSummit2024TestRepo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Look at completed/in progress Actions and go over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PSModuleDevelopment</a:t>
            </a:r>
            <a:r>
              <a:rPr lang="en-US" dirty="0"/>
              <a:t> – Friedrich (Fred) </a:t>
            </a:r>
            <a:r>
              <a:rPr lang="en-US" dirty="0" err="1"/>
              <a:t>Weinmann</a:t>
            </a:r>
            <a:r>
              <a:rPr lang="en-US" dirty="0"/>
              <a:t> – Build C# apps and deploy to Azure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people publish modules, either personally or at their organization?</a:t>
            </a:r>
          </a:p>
          <a:p>
            <a:r>
              <a:rPr lang="en-US" dirty="0"/>
              <a:t>- ASK: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35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02" y="20880"/>
            <a:ext cx="5549611" cy="68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Helps enforce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823217" y="879231"/>
            <a:ext cx="497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Other templates?</a:t>
            </a: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506FA5-AEE9-21D9-41A9-3F22F4A6A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123" y="1992193"/>
            <a:ext cx="9903723" cy="3986576"/>
          </a:xfrm>
        </p:spPr>
        <p:txBody>
          <a:bodyPr/>
          <a:lstStyle/>
          <a:p>
            <a:pPr lvl="1"/>
            <a:r>
              <a:rPr lang="en-US" sz="2800" dirty="0" err="1"/>
              <a:t>PSModuleTemplate</a:t>
            </a:r>
            <a:endParaRPr lang="en-US" sz="2800" dirty="0"/>
          </a:p>
          <a:p>
            <a:pPr lvl="1"/>
            <a:r>
              <a:rPr lang="en-US" sz="2800" dirty="0" err="1"/>
              <a:t>ModuleTemplate</a:t>
            </a:r>
            <a:endParaRPr lang="en-US" sz="2800" dirty="0"/>
          </a:p>
          <a:p>
            <a:pPr lvl="2"/>
            <a:r>
              <a:rPr lang="en-US" sz="2400" dirty="0"/>
              <a:t>No docs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Module.Template</a:t>
            </a:r>
            <a:endParaRPr lang="en-US" sz="2800" dirty="0"/>
          </a:p>
          <a:p>
            <a:pPr lvl="2"/>
            <a:r>
              <a:rPr lang="en-US" sz="2400" dirty="0" err="1"/>
              <a:t>AppVeyor</a:t>
            </a:r>
            <a:r>
              <a:rPr lang="en-US" sz="2400" dirty="0"/>
              <a:t> for CI/CD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Stucco</a:t>
            </a:r>
          </a:p>
          <a:p>
            <a:pPr lvl="1"/>
            <a:r>
              <a:rPr lang="en-US" sz="2800" dirty="0" err="1"/>
              <a:t>PSModuleDevelopment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402" y="1710227"/>
            <a:ext cx="6863138" cy="447481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 over manual script running: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 (permissions and API keys)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  <a:p>
            <a:r>
              <a:rPr lang="en-US" sz="3200" dirty="0"/>
              <a:t>Approvals and schedules</a:t>
            </a:r>
          </a:p>
          <a:p>
            <a:r>
              <a:rPr lang="en-US" sz="3200" dirty="0"/>
              <a:t>Compliance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7E93-B1F2-F8AC-E110-8F7774B7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91E4-669C-154D-E4D4-655E3E065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4000735" cy="3986576"/>
          </a:xfrm>
        </p:spPr>
        <p:txBody>
          <a:bodyPr/>
          <a:lstStyle/>
          <a:p>
            <a:r>
              <a:rPr lang="en-US" sz="3200" dirty="0"/>
              <a:t>Web editor is king</a:t>
            </a:r>
          </a:p>
          <a:p>
            <a:r>
              <a:rPr lang="en-US" sz="3200" dirty="0"/>
              <a:t>VS Code extensions</a:t>
            </a:r>
          </a:p>
          <a:p>
            <a:pPr lvl="1"/>
            <a:r>
              <a:rPr lang="en-US" sz="2800" dirty="0"/>
              <a:t>GitHub Actions</a:t>
            </a:r>
          </a:p>
          <a:p>
            <a:pPr lvl="1"/>
            <a:r>
              <a:rPr lang="en-US" sz="2800" dirty="0"/>
              <a:t>Azure Pipelines</a:t>
            </a:r>
          </a:p>
          <a:p>
            <a:r>
              <a:rPr lang="en-US" sz="3200" dirty="0"/>
              <a:t>Syntax highlighting, autocomplete,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F4FF-B5D4-4B65-78A1-315460E6BC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 YAML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74" y="281896"/>
            <a:ext cx="4612511" cy="6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14349</TotalTime>
  <Words>1665</Words>
  <Application>Microsoft Office PowerPoint</Application>
  <PresentationFormat>Widescreen</PresentationFormat>
  <Paragraphs>220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209</cp:revision>
  <dcterms:created xsi:type="dcterms:W3CDTF">2022-12-09T06:31:24Z</dcterms:created>
  <dcterms:modified xsi:type="dcterms:W3CDTF">2024-04-10T07:19:19Z</dcterms:modified>
  <cp:category/>
</cp:coreProperties>
</file>